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laypen Sans Bold" charset="1" panose="00000000000000000000"/>
      <p:regular r:id="rId15"/>
    </p:embeddedFont>
    <p:embeddedFont>
      <p:font typeface="Caveat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2" Target="../media/image21.png" Type="http://schemas.openxmlformats.org/officeDocument/2006/relationships/image"/><Relationship Id="rId3" Target="../media/image22.png" Type="http://schemas.openxmlformats.org/officeDocument/2006/relationships/image"/><Relationship Id="rId4" Target="../media/image18.png" Type="http://schemas.openxmlformats.org/officeDocument/2006/relationships/image"/><Relationship Id="rId5" Target="../media/image5.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7.png" Type="http://schemas.openxmlformats.org/officeDocument/2006/relationships/image"/><Relationship Id="rId2" Target="../media/image18.png" Type="http://schemas.openxmlformats.org/officeDocument/2006/relationships/image"/><Relationship Id="rId3" Target="../media/image3.png" Type="http://schemas.openxmlformats.org/officeDocument/2006/relationships/image"/><Relationship Id="rId4" Target="../media/image26.png" Type="http://schemas.openxmlformats.org/officeDocument/2006/relationships/image"/><Relationship Id="rId5" Target="../media/image5.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8.png" Type="http://schemas.openxmlformats.org/officeDocument/2006/relationships/image"/><Relationship Id="rId2" Target="../media/image18.pn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12F3F"/>
        </a:solidFill>
      </p:bgPr>
    </p:bg>
    <p:spTree>
      <p:nvGrpSpPr>
        <p:cNvPr id="1" name=""/>
        <p:cNvGrpSpPr/>
        <p:nvPr/>
      </p:nvGrpSpPr>
      <p:grpSpPr>
        <a:xfrm>
          <a:off x="0" y="0"/>
          <a:ext cx="0" cy="0"/>
          <a:chOff x="0" y="0"/>
          <a:chExt cx="0" cy="0"/>
        </a:xfrm>
      </p:grpSpPr>
      <p:sp>
        <p:nvSpPr>
          <p:cNvPr name="Freeform 2" id="2"/>
          <p:cNvSpPr/>
          <p:nvPr/>
        </p:nvSpPr>
        <p:spPr>
          <a:xfrm flipH="false" flipV="false" rot="-10318244">
            <a:off x="2727193" y="-129218"/>
            <a:ext cx="16990230" cy="10966421"/>
          </a:xfrm>
          <a:custGeom>
            <a:avLst/>
            <a:gdLst/>
            <a:ahLst/>
            <a:cxnLst/>
            <a:rect r="r" b="b" t="t" l="l"/>
            <a:pathLst>
              <a:path h="10966421" w="16990230">
                <a:moveTo>
                  <a:pt x="0" y="0"/>
                </a:moveTo>
                <a:lnTo>
                  <a:pt x="16990230" y="0"/>
                </a:lnTo>
                <a:lnTo>
                  <a:pt x="16990230" y="10966421"/>
                </a:lnTo>
                <a:lnTo>
                  <a:pt x="0" y="10966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8752133">
            <a:off x="7746375" y="-1440165"/>
            <a:ext cx="16021308" cy="7990627"/>
          </a:xfrm>
          <a:custGeom>
            <a:avLst/>
            <a:gdLst/>
            <a:ahLst/>
            <a:cxnLst/>
            <a:rect r="r" b="b" t="t" l="l"/>
            <a:pathLst>
              <a:path h="7990627" w="16021308">
                <a:moveTo>
                  <a:pt x="0" y="0"/>
                </a:moveTo>
                <a:lnTo>
                  <a:pt x="16021308" y="0"/>
                </a:lnTo>
                <a:lnTo>
                  <a:pt x="16021308" y="7990628"/>
                </a:lnTo>
                <a:lnTo>
                  <a:pt x="0" y="7990628"/>
                </a:lnTo>
                <a:lnTo>
                  <a:pt x="0" y="0"/>
                </a:lnTo>
                <a:close/>
              </a:path>
            </a:pathLst>
          </a:custGeom>
          <a:blipFill>
            <a:blip r:embed="rId4"/>
            <a:stretch>
              <a:fillRect l="0" t="0" r="0" b="0"/>
            </a:stretch>
          </a:blipFill>
        </p:spPr>
      </p:sp>
      <p:sp>
        <p:nvSpPr>
          <p:cNvPr name="Freeform 4" id="4"/>
          <p:cNvSpPr/>
          <p:nvPr/>
        </p:nvSpPr>
        <p:spPr>
          <a:xfrm flipH="false" flipV="false" rot="-559621">
            <a:off x="-883311" y="3594771"/>
            <a:ext cx="8324614" cy="8324614"/>
          </a:xfrm>
          <a:custGeom>
            <a:avLst/>
            <a:gdLst/>
            <a:ahLst/>
            <a:cxnLst/>
            <a:rect r="r" b="b" t="t" l="l"/>
            <a:pathLst>
              <a:path h="8324614" w="8324614">
                <a:moveTo>
                  <a:pt x="0" y="0"/>
                </a:moveTo>
                <a:lnTo>
                  <a:pt x="8324615" y="0"/>
                </a:lnTo>
                <a:lnTo>
                  <a:pt x="8324615" y="8324614"/>
                </a:lnTo>
                <a:lnTo>
                  <a:pt x="0" y="8324614"/>
                </a:lnTo>
                <a:lnTo>
                  <a:pt x="0" y="0"/>
                </a:lnTo>
                <a:close/>
              </a:path>
            </a:pathLst>
          </a:custGeom>
          <a:blipFill>
            <a:blip r:embed="rId5"/>
            <a:stretch>
              <a:fillRect l="0" t="0" r="0" b="0"/>
            </a:stretch>
          </a:blipFill>
        </p:spPr>
      </p:sp>
      <p:sp>
        <p:nvSpPr>
          <p:cNvPr name="Freeform 5" id="5"/>
          <p:cNvSpPr/>
          <p:nvPr/>
        </p:nvSpPr>
        <p:spPr>
          <a:xfrm flipH="false" flipV="false" rot="-3989251">
            <a:off x="-8115300" y="285382"/>
            <a:ext cx="16230600" cy="6066187"/>
          </a:xfrm>
          <a:custGeom>
            <a:avLst/>
            <a:gdLst/>
            <a:ahLst/>
            <a:cxnLst/>
            <a:rect r="r" b="b" t="t" l="l"/>
            <a:pathLst>
              <a:path h="6066187" w="16230600">
                <a:moveTo>
                  <a:pt x="0" y="0"/>
                </a:moveTo>
                <a:lnTo>
                  <a:pt x="16230600" y="0"/>
                </a:lnTo>
                <a:lnTo>
                  <a:pt x="16230600" y="6066187"/>
                </a:lnTo>
                <a:lnTo>
                  <a:pt x="0" y="6066187"/>
                </a:lnTo>
                <a:lnTo>
                  <a:pt x="0" y="0"/>
                </a:lnTo>
                <a:close/>
              </a:path>
            </a:pathLst>
          </a:custGeom>
          <a:blipFill>
            <a:blip r:embed="rId6"/>
            <a:stretch>
              <a:fillRect l="0" t="0" r="0" b="0"/>
            </a:stretch>
          </a:blipFill>
        </p:spPr>
      </p:sp>
      <p:sp>
        <p:nvSpPr>
          <p:cNvPr name="Freeform 6" id="6"/>
          <p:cNvSpPr/>
          <p:nvPr/>
        </p:nvSpPr>
        <p:spPr>
          <a:xfrm flipH="false" flipV="false" rot="1319700">
            <a:off x="11914696" y="-5904700"/>
            <a:ext cx="9111163" cy="9111163"/>
          </a:xfrm>
          <a:custGeom>
            <a:avLst/>
            <a:gdLst/>
            <a:ahLst/>
            <a:cxnLst/>
            <a:rect r="r" b="b" t="t" l="l"/>
            <a:pathLst>
              <a:path h="9111163" w="9111163">
                <a:moveTo>
                  <a:pt x="0" y="0"/>
                </a:moveTo>
                <a:lnTo>
                  <a:pt x="9111163" y="0"/>
                </a:lnTo>
                <a:lnTo>
                  <a:pt x="9111163" y="9111163"/>
                </a:lnTo>
                <a:lnTo>
                  <a:pt x="0" y="9111163"/>
                </a:lnTo>
                <a:lnTo>
                  <a:pt x="0" y="0"/>
                </a:lnTo>
                <a:close/>
              </a:path>
            </a:pathLst>
          </a:custGeom>
          <a:blipFill>
            <a:blip r:embed="rId7"/>
            <a:stretch>
              <a:fillRect l="0" t="0" r="0" b="0"/>
            </a:stretch>
          </a:blipFill>
        </p:spPr>
      </p:sp>
      <p:sp>
        <p:nvSpPr>
          <p:cNvPr name="Freeform 7" id="7"/>
          <p:cNvSpPr/>
          <p:nvPr/>
        </p:nvSpPr>
        <p:spPr>
          <a:xfrm flipH="false" flipV="false" rot="0">
            <a:off x="10452394" y="1905000"/>
            <a:ext cx="6477000" cy="6477000"/>
          </a:xfrm>
          <a:custGeom>
            <a:avLst/>
            <a:gdLst/>
            <a:ahLst/>
            <a:cxnLst/>
            <a:rect r="r" b="b" t="t" l="l"/>
            <a:pathLst>
              <a:path h="6477000" w="6477000">
                <a:moveTo>
                  <a:pt x="0" y="0"/>
                </a:moveTo>
                <a:lnTo>
                  <a:pt x="6477000" y="0"/>
                </a:lnTo>
                <a:lnTo>
                  <a:pt x="6477000" y="6477000"/>
                </a:lnTo>
                <a:lnTo>
                  <a:pt x="0" y="6477000"/>
                </a:lnTo>
                <a:lnTo>
                  <a:pt x="0" y="0"/>
                </a:lnTo>
                <a:close/>
              </a:path>
            </a:pathLst>
          </a:custGeom>
          <a:blipFill>
            <a:blip r:embed="rId8">
              <a:extLst>
                <a:ext uri="{96DAC541-7B7A-43D3-8B79-37D633B846F1}">
                  <asvg:svgBlip xmlns:asvg="http://schemas.microsoft.com/office/drawing/2016/SVG/main" r:embed="rId9"/>
                </a:ext>
              </a:extLst>
            </a:blip>
            <a:stretch>
              <a:fillRect l="0" t="-346" r="-4706" b="-2134"/>
            </a:stretch>
          </a:blipFill>
        </p:spPr>
      </p:sp>
      <p:sp>
        <p:nvSpPr>
          <p:cNvPr name="Freeform 8" id="8"/>
          <p:cNvSpPr/>
          <p:nvPr/>
        </p:nvSpPr>
        <p:spPr>
          <a:xfrm flipH="false" flipV="false" rot="0">
            <a:off x="1714500" y="1360516"/>
            <a:ext cx="8191500" cy="7565967"/>
          </a:xfrm>
          <a:custGeom>
            <a:avLst/>
            <a:gdLst/>
            <a:ahLst/>
            <a:cxnLst/>
            <a:rect r="r" b="b" t="t" l="l"/>
            <a:pathLst>
              <a:path h="7565967" w="8191500">
                <a:moveTo>
                  <a:pt x="0" y="0"/>
                </a:moveTo>
                <a:lnTo>
                  <a:pt x="8191500" y="0"/>
                </a:lnTo>
                <a:lnTo>
                  <a:pt x="8191500" y="7565968"/>
                </a:lnTo>
                <a:lnTo>
                  <a:pt x="0" y="75659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9" id="9"/>
          <p:cNvSpPr/>
          <p:nvPr/>
        </p:nvSpPr>
        <p:spPr>
          <a:xfrm flipH="false" flipV="false" rot="1020981">
            <a:off x="8410316" y="7416101"/>
            <a:ext cx="870131" cy="1115553"/>
          </a:xfrm>
          <a:custGeom>
            <a:avLst/>
            <a:gdLst/>
            <a:ahLst/>
            <a:cxnLst/>
            <a:rect r="r" b="b" t="t" l="l"/>
            <a:pathLst>
              <a:path h="1115553" w="870131">
                <a:moveTo>
                  <a:pt x="0" y="0"/>
                </a:moveTo>
                <a:lnTo>
                  <a:pt x="870131" y="0"/>
                </a:lnTo>
                <a:lnTo>
                  <a:pt x="870131" y="1115553"/>
                </a:lnTo>
                <a:lnTo>
                  <a:pt x="0" y="11155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0" id="10"/>
          <p:cNvSpPr txBox="true"/>
          <p:nvPr/>
        </p:nvSpPr>
        <p:spPr>
          <a:xfrm rot="0">
            <a:off x="3429000" y="6543675"/>
            <a:ext cx="6477000" cy="1019175"/>
          </a:xfrm>
          <a:prstGeom prst="rect">
            <a:avLst/>
          </a:prstGeom>
        </p:spPr>
        <p:txBody>
          <a:bodyPr anchor="t" rtlCol="false" tIns="0" lIns="0" bIns="0" rIns="0">
            <a:spAutoFit/>
          </a:bodyPr>
          <a:lstStyle/>
          <a:p>
            <a:pPr algn="ctr">
              <a:lnSpc>
                <a:spcPts val="4199"/>
              </a:lnSpc>
            </a:pPr>
            <a:r>
              <a:rPr lang="en-US" b="true" sz="2999" spc="-14">
                <a:solidFill>
                  <a:srgbClr val="212F3F"/>
                </a:solidFill>
                <a:latin typeface="Playpen Sans Bold"/>
                <a:ea typeface="Playpen Sans Bold"/>
                <a:cs typeface="Playpen Sans Bold"/>
                <a:sym typeface="Playpen Sans Bold"/>
              </a:rPr>
              <a:t>by</a:t>
            </a:r>
          </a:p>
          <a:p>
            <a:pPr algn="ctr" marL="0" indent="0" lvl="0">
              <a:lnSpc>
                <a:spcPts val="4199"/>
              </a:lnSpc>
              <a:spcBef>
                <a:spcPct val="0"/>
              </a:spcBef>
            </a:pPr>
            <a:r>
              <a:rPr lang="en-US" b="true" sz="2999" spc="-14">
                <a:solidFill>
                  <a:srgbClr val="212F3F"/>
                </a:solidFill>
                <a:latin typeface="Playpen Sans Bold"/>
                <a:ea typeface="Playpen Sans Bold"/>
                <a:cs typeface="Playpen Sans Bold"/>
                <a:sym typeface="Playpen Sans Bold"/>
              </a:rPr>
              <a:t>KARAN S</a:t>
            </a:r>
          </a:p>
        </p:txBody>
      </p:sp>
      <p:sp>
        <p:nvSpPr>
          <p:cNvPr name="TextBox 11" id="11"/>
          <p:cNvSpPr txBox="true"/>
          <p:nvPr/>
        </p:nvSpPr>
        <p:spPr>
          <a:xfrm rot="0">
            <a:off x="2273156" y="3114675"/>
            <a:ext cx="7061344" cy="2028825"/>
          </a:xfrm>
          <a:prstGeom prst="rect">
            <a:avLst/>
          </a:prstGeom>
        </p:spPr>
        <p:txBody>
          <a:bodyPr anchor="t" rtlCol="false" tIns="0" lIns="0" bIns="0" rIns="0">
            <a:spAutoFit/>
          </a:bodyPr>
          <a:lstStyle/>
          <a:p>
            <a:pPr algn="ctr" marL="0" indent="0" lvl="0">
              <a:lnSpc>
                <a:spcPts val="7934"/>
              </a:lnSpc>
            </a:pPr>
            <a:r>
              <a:rPr lang="en-US" b="true" sz="7213" spc="-36">
                <a:solidFill>
                  <a:srgbClr val="212F3F"/>
                </a:solidFill>
                <a:latin typeface="Caveat Bold"/>
                <a:ea typeface="Caveat Bold"/>
                <a:cs typeface="Caveat Bold"/>
                <a:sym typeface="Caveat Bold"/>
              </a:rPr>
              <a:t>Global &amp; Economic Population Analysis</a:t>
            </a:r>
          </a:p>
        </p:txBody>
      </p:sp>
      <p:sp>
        <p:nvSpPr>
          <p:cNvPr name="Freeform 12" id="12"/>
          <p:cNvSpPr/>
          <p:nvPr/>
        </p:nvSpPr>
        <p:spPr>
          <a:xfrm flipH="false" flipV="false" rot="1014150">
            <a:off x="-317607" y="1271014"/>
            <a:ext cx="2941996" cy="2203822"/>
          </a:xfrm>
          <a:custGeom>
            <a:avLst/>
            <a:gdLst/>
            <a:ahLst/>
            <a:cxnLst/>
            <a:rect r="r" b="b" t="t" l="l"/>
            <a:pathLst>
              <a:path h="2203822" w="2941996">
                <a:moveTo>
                  <a:pt x="0" y="0"/>
                </a:moveTo>
                <a:lnTo>
                  <a:pt x="2941996" y="0"/>
                </a:lnTo>
                <a:lnTo>
                  <a:pt x="2941996" y="2203822"/>
                </a:lnTo>
                <a:lnTo>
                  <a:pt x="0" y="220382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3" id="13"/>
          <p:cNvSpPr/>
          <p:nvPr/>
        </p:nvSpPr>
        <p:spPr>
          <a:xfrm flipH="false" flipV="false" rot="-10079429">
            <a:off x="-643195" y="-281963"/>
            <a:ext cx="3631359" cy="3177439"/>
          </a:xfrm>
          <a:custGeom>
            <a:avLst/>
            <a:gdLst/>
            <a:ahLst/>
            <a:cxnLst/>
            <a:rect r="r" b="b" t="t" l="l"/>
            <a:pathLst>
              <a:path h="3177439" w="3631359">
                <a:moveTo>
                  <a:pt x="0" y="0"/>
                </a:moveTo>
                <a:lnTo>
                  <a:pt x="3631360" y="0"/>
                </a:lnTo>
                <a:lnTo>
                  <a:pt x="3631360" y="3177439"/>
                </a:lnTo>
                <a:lnTo>
                  <a:pt x="0" y="317743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8C1A8"/>
        </a:solidFill>
      </p:bgPr>
    </p:bg>
    <p:spTree>
      <p:nvGrpSpPr>
        <p:cNvPr id="1" name=""/>
        <p:cNvGrpSpPr/>
        <p:nvPr/>
      </p:nvGrpSpPr>
      <p:grpSpPr>
        <a:xfrm>
          <a:off x="0" y="0"/>
          <a:ext cx="0" cy="0"/>
          <a:chOff x="0" y="0"/>
          <a:chExt cx="0" cy="0"/>
        </a:xfrm>
      </p:grpSpPr>
      <p:grpSp>
        <p:nvGrpSpPr>
          <p:cNvPr name="Group 2" id="2"/>
          <p:cNvGrpSpPr/>
          <p:nvPr/>
        </p:nvGrpSpPr>
        <p:grpSpPr>
          <a:xfrm rot="0">
            <a:off x="-190500" y="-190500"/>
            <a:ext cx="18669000" cy="10668000"/>
            <a:chOff x="0" y="0"/>
            <a:chExt cx="24892000" cy="14224000"/>
          </a:xfrm>
        </p:grpSpPr>
        <p:pic>
          <p:nvPicPr>
            <p:cNvPr name="Picture 3" id="3"/>
            <p:cNvPicPr>
              <a:picLocks noChangeAspect="true"/>
            </p:cNvPicPr>
            <p:nvPr/>
          </p:nvPicPr>
          <p:blipFill>
            <a:blip r:embed="rId2"/>
            <a:srcRect l="-15146" t="21428" r="-15146" b="21428"/>
            <a:stretch>
              <a:fillRect/>
            </a:stretch>
          </p:blipFill>
          <p:spPr>
            <a:xfrm flipH="false" flipV="false">
              <a:off x="0" y="0"/>
              <a:ext cx="24892000" cy="14224000"/>
            </a:xfrm>
            <a:prstGeom prst="rect">
              <a:avLst/>
            </a:prstGeom>
          </p:spPr>
        </p:pic>
      </p:grpSp>
      <p:sp>
        <p:nvSpPr>
          <p:cNvPr name="Freeform 4" id="4"/>
          <p:cNvSpPr/>
          <p:nvPr/>
        </p:nvSpPr>
        <p:spPr>
          <a:xfrm flipH="false" flipV="false" rot="2241519">
            <a:off x="-2505075" y="299575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12837">
            <a:off x="9117679" y="5875635"/>
            <a:ext cx="11654798" cy="5812831"/>
          </a:xfrm>
          <a:custGeom>
            <a:avLst/>
            <a:gdLst/>
            <a:ahLst/>
            <a:cxnLst/>
            <a:rect r="r" b="b" t="t" l="l"/>
            <a:pathLst>
              <a:path h="5812831" w="11654798">
                <a:moveTo>
                  <a:pt x="0" y="0"/>
                </a:moveTo>
                <a:lnTo>
                  <a:pt x="11654798" y="0"/>
                </a:lnTo>
                <a:lnTo>
                  <a:pt x="11654798" y="5812830"/>
                </a:lnTo>
                <a:lnTo>
                  <a:pt x="0" y="5812830"/>
                </a:lnTo>
                <a:lnTo>
                  <a:pt x="0" y="0"/>
                </a:lnTo>
                <a:close/>
              </a:path>
            </a:pathLst>
          </a:custGeom>
          <a:blipFill>
            <a:blip r:embed="rId4"/>
            <a:stretch>
              <a:fillRect l="0" t="0" r="0" b="0"/>
            </a:stretch>
          </a:blipFill>
        </p:spPr>
      </p:sp>
      <p:sp>
        <p:nvSpPr>
          <p:cNvPr name="Freeform 6" id="6"/>
          <p:cNvSpPr/>
          <p:nvPr/>
        </p:nvSpPr>
        <p:spPr>
          <a:xfrm flipH="false" flipV="false" rot="-4182996">
            <a:off x="-6806746" y="876704"/>
            <a:ext cx="13256626" cy="4954664"/>
          </a:xfrm>
          <a:custGeom>
            <a:avLst/>
            <a:gdLst/>
            <a:ahLst/>
            <a:cxnLst/>
            <a:rect r="r" b="b" t="t" l="l"/>
            <a:pathLst>
              <a:path h="4954664" w="13256626">
                <a:moveTo>
                  <a:pt x="0" y="0"/>
                </a:moveTo>
                <a:lnTo>
                  <a:pt x="13256625" y="0"/>
                </a:lnTo>
                <a:lnTo>
                  <a:pt x="13256625" y="4954664"/>
                </a:lnTo>
                <a:lnTo>
                  <a:pt x="0" y="4954664"/>
                </a:lnTo>
                <a:lnTo>
                  <a:pt x="0" y="0"/>
                </a:lnTo>
                <a:close/>
              </a:path>
            </a:pathLst>
          </a:custGeom>
          <a:blipFill>
            <a:blip r:embed="rId5"/>
            <a:stretch>
              <a:fillRect l="0" t="0" r="0" b="0"/>
            </a:stretch>
          </a:blipFill>
        </p:spPr>
      </p:sp>
      <p:sp>
        <p:nvSpPr>
          <p:cNvPr name="Freeform 7" id="7"/>
          <p:cNvSpPr/>
          <p:nvPr/>
        </p:nvSpPr>
        <p:spPr>
          <a:xfrm flipH="false" flipV="false" rot="0">
            <a:off x="9417844" y="3818013"/>
            <a:ext cx="3543794" cy="3969627"/>
          </a:xfrm>
          <a:custGeom>
            <a:avLst/>
            <a:gdLst/>
            <a:ahLst/>
            <a:cxnLst/>
            <a:rect r="r" b="b" t="t" l="l"/>
            <a:pathLst>
              <a:path h="3969627" w="3543794">
                <a:moveTo>
                  <a:pt x="0" y="0"/>
                </a:moveTo>
                <a:lnTo>
                  <a:pt x="3543794" y="0"/>
                </a:lnTo>
                <a:lnTo>
                  <a:pt x="3543794" y="3969627"/>
                </a:lnTo>
                <a:lnTo>
                  <a:pt x="0" y="3969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5230828" y="6453024"/>
            <a:ext cx="3771521" cy="3300081"/>
          </a:xfrm>
          <a:custGeom>
            <a:avLst/>
            <a:gdLst/>
            <a:ahLst/>
            <a:cxnLst/>
            <a:rect r="r" b="b" t="t" l="l"/>
            <a:pathLst>
              <a:path h="3300081" w="3771521">
                <a:moveTo>
                  <a:pt x="0" y="0"/>
                </a:moveTo>
                <a:lnTo>
                  <a:pt x="3771521" y="0"/>
                </a:lnTo>
                <a:lnTo>
                  <a:pt x="3771521" y="3300081"/>
                </a:lnTo>
                <a:lnTo>
                  <a:pt x="0" y="33000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9" id="9"/>
          <p:cNvSpPr txBox="true"/>
          <p:nvPr/>
        </p:nvSpPr>
        <p:spPr>
          <a:xfrm rot="0">
            <a:off x="4886251" y="373379"/>
            <a:ext cx="7134076" cy="1177293"/>
          </a:xfrm>
          <a:prstGeom prst="rect">
            <a:avLst/>
          </a:prstGeom>
        </p:spPr>
        <p:txBody>
          <a:bodyPr anchor="t" rtlCol="false" tIns="0" lIns="0" bIns="0" rIns="0">
            <a:spAutoFit/>
          </a:bodyPr>
          <a:lstStyle/>
          <a:p>
            <a:pPr algn="ctr">
              <a:lnSpc>
                <a:spcPts val="9659"/>
              </a:lnSpc>
              <a:spcBef>
                <a:spcPct val="0"/>
              </a:spcBef>
            </a:pPr>
            <a:r>
              <a:rPr lang="en-US" b="true" sz="6899" spc="-34">
                <a:solidFill>
                  <a:srgbClr val="000000"/>
                </a:solidFill>
                <a:latin typeface="Playpen Sans Bold"/>
                <a:ea typeface="Playpen Sans Bold"/>
                <a:cs typeface="Playpen Sans Bold"/>
                <a:sym typeface="Playpen Sans Bold"/>
              </a:rPr>
              <a:t>INTRODUCTION</a:t>
            </a:r>
          </a:p>
        </p:txBody>
      </p:sp>
      <p:sp>
        <p:nvSpPr>
          <p:cNvPr name="TextBox 10" id="10"/>
          <p:cNvSpPr txBox="true"/>
          <p:nvPr/>
        </p:nvSpPr>
        <p:spPr>
          <a:xfrm rot="0">
            <a:off x="3812561" y="2677256"/>
            <a:ext cx="11132517" cy="4323463"/>
          </a:xfrm>
          <a:prstGeom prst="rect">
            <a:avLst/>
          </a:prstGeom>
        </p:spPr>
        <p:txBody>
          <a:bodyPr anchor="t" rtlCol="false" tIns="0" lIns="0" bIns="0" rIns="0">
            <a:spAutoFit/>
          </a:bodyPr>
          <a:lstStyle/>
          <a:p>
            <a:pPr algn="l">
              <a:lnSpc>
                <a:spcPts val="4958"/>
              </a:lnSpc>
            </a:pPr>
            <a:r>
              <a:rPr lang="en-US" sz="3541" spc="-17" b="true">
                <a:solidFill>
                  <a:srgbClr val="000000"/>
                </a:solidFill>
                <a:latin typeface="Playpen Sans Bold"/>
                <a:ea typeface="Playpen Sans Bold"/>
                <a:cs typeface="Playpen Sans Bold"/>
                <a:sym typeface="Playpen Sans Bold"/>
              </a:rPr>
              <a:t>This project aims to analyze and visualize global economic and demographic trends using data from multiple sources, including SQL and Excel files. The datasets cover key indicators such as population, GDP, literacy, health, and sectoral contributions across countries</a:t>
            </a:r>
          </a:p>
          <a:p>
            <a:pPr algn="l">
              <a:lnSpc>
                <a:spcPts val="4958"/>
              </a:lnSpc>
              <a:spcBef>
                <a:spcPct val="0"/>
              </a:spcBef>
            </a:pP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8C1A8"/>
        </a:solidFill>
      </p:bgPr>
    </p:bg>
    <p:spTree>
      <p:nvGrpSpPr>
        <p:cNvPr id="1" name=""/>
        <p:cNvGrpSpPr/>
        <p:nvPr/>
      </p:nvGrpSpPr>
      <p:grpSpPr>
        <a:xfrm>
          <a:off x="0" y="0"/>
          <a:ext cx="0" cy="0"/>
          <a:chOff x="0" y="0"/>
          <a:chExt cx="0" cy="0"/>
        </a:xfrm>
      </p:grpSpPr>
      <p:grpSp>
        <p:nvGrpSpPr>
          <p:cNvPr name="Group 2" id="2"/>
          <p:cNvGrpSpPr/>
          <p:nvPr/>
        </p:nvGrpSpPr>
        <p:grpSpPr>
          <a:xfrm rot="0">
            <a:off x="-190500" y="-190500"/>
            <a:ext cx="18669000" cy="10668000"/>
            <a:chOff x="0" y="0"/>
            <a:chExt cx="24892000" cy="14224000"/>
          </a:xfrm>
        </p:grpSpPr>
        <p:pic>
          <p:nvPicPr>
            <p:cNvPr name="Picture 3" id="3"/>
            <p:cNvPicPr>
              <a:picLocks noChangeAspect="true"/>
            </p:cNvPicPr>
            <p:nvPr/>
          </p:nvPicPr>
          <p:blipFill>
            <a:blip r:embed="rId2"/>
            <a:srcRect l="-15146" t="21428" r="-15146" b="21428"/>
            <a:stretch>
              <a:fillRect/>
            </a:stretch>
          </p:blipFill>
          <p:spPr>
            <a:xfrm flipH="false" flipV="false">
              <a:off x="0" y="0"/>
              <a:ext cx="24892000" cy="14224000"/>
            </a:xfrm>
            <a:prstGeom prst="rect">
              <a:avLst/>
            </a:prstGeom>
          </p:spPr>
        </p:pic>
      </p:grpSp>
      <p:sp>
        <p:nvSpPr>
          <p:cNvPr name="Freeform 4" id="4"/>
          <p:cNvSpPr/>
          <p:nvPr/>
        </p:nvSpPr>
        <p:spPr>
          <a:xfrm flipH="false" flipV="false" rot="2241519">
            <a:off x="-2505075" y="299575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12837">
            <a:off x="9117679" y="5875635"/>
            <a:ext cx="11654798" cy="5812831"/>
          </a:xfrm>
          <a:custGeom>
            <a:avLst/>
            <a:gdLst/>
            <a:ahLst/>
            <a:cxnLst/>
            <a:rect r="r" b="b" t="t" l="l"/>
            <a:pathLst>
              <a:path h="5812831" w="11654798">
                <a:moveTo>
                  <a:pt x="0" y="0"/>
                </a:moveTo>
                <a:lnTo>
                  <a:pt x="11654798" y="0"/>
                </a:lnTo>
                <a:lnTo>
                  <a:pt x="11654798" y="5812830"/>
                </a:lnTo>
                <a:lnTo>
                  <a:pt x="0" y="5812830"/>
                </a:lnTo>
                <a:lnTo>
                  <a:pt x="0" y="0"/>
                </a:lnTo>
                <a:close/>
              </a:path>
            </a:pathLst>
          </a:custGeom>
          <a:blipFill>
            <a:blip r:embed="rId4"/>
            <a:stretch>
              <a:fillRect l="0" t="0" r="0" b="0"/>
            </a:stretch>
          </a:blipFill>
        </p:spPr>
      </p:sp>
      <p:sp>
        <p:nvSpPr>
          <p:cNvPr name="Freeform 6" id="6"/>
          <p:cNvSpPr/>
          <p:nvPr/>
        </p:nvSpPr>
        <p:spPr>
          <a:xfrm flipH="false" flipV="false" rot="-4182996">
            <a:off x="-6806746" y="876704"/>
            <a:ext cx="13256626" cy="4954664"/>
          </a:xfrm>
          <a:custGeom>
            <a:avLst/>
            <a:gdLst/>
            <a:ahLst/>
            <a:cxnLst/>
            <a:rect r="r" b="b" t="t" l="l"/>
            <a:pathLst>
              <a:path h="4954664" w="13256626">
                <a:moveTo>
                  <a:pt x="0" y="0"/>
                </a:moveTo>
                <a:lnTo>
                  <a:pt x="13256625" y="0"/>
                </a:lnTo>
                <a:lnTo>
                  <a:pt x="13256625" y="4954664"/>
                </a:lnTo>
                <a:lnTo>
                  <a:pt x="0" y="4954664"/>
                </a:lnTo>
                <a:lnTo>
                  <a:pt x="0" y="0"/>
                </a:lnTo>
                <a:close/>
              </a:path>
            </a:pathLst>
          </a:custGeom>
          <a:blipFill>
            <a:blip r:embed="rId5"/>
            <a:stretch>
              <a:fillRect l="0" t="0" r="0" b="0"/>
            </a:stretch>
          </a:blipFill>
        </p:spPr>
      </p:sp>
      <p:sp>
        <p:nvSpPr>
          <p:cNvPr name="Freeform 7" id="7"/>
          <p:cNvSpPr/>
          <p:nvPr/>
        </p:nvSpPr>
        <p:spPr>
          <a:xfrm flipH="false" flipV="false" rot="0">
            <a:off x="9417844" y="3818013"/>
            <a:ext cx="3543794" cy="3969627"/>
          </a:xfrm>
          <a:custGeom>
            <a:avLst/>
            <a:gdLst/>
            <a:ahLst/>
            <a:cxnLst/>
            <a:rect r="r" b="b" t="t" l="l"/>
            <a:pathLst>
              <a:path h="3969627" w="3543794">
                <a:moveTo>
                  <a:pt x="0" y="0"/>
                </a:moveTo>
                <a:lnTo>
                  <a:pt x="3543794" y="0"/>
                </a:lnTo>
                <a:lnTo>
                  <a:pt x="3543794" y="3969627"/>
                </a:lnTo>
                <a:lnTo>
                  <a:pt x="0" y="3969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5230828" y="6453024"/>
            <a:ext cx="3771521" cy="3300081"/>
          </a:xfrm>
          <a:custGeom>
            <a:avLst/>
            <a:gdLst/>
            <a:ahLst/>
            <a:cxnLst/>
            <a:rect r="r" b="b" t="t" l="l"/>
            <a:pathLst>
              <a:path h="3300081" w="3771521">
                <a:moveTo>
                  <a:pt x="0" y="0"/>
                </a:moveTo>
                <a:lnTo>
                  <a:pt x="3771521" y="0"/>
                </a:lnTo>
                <a:lnTo>
                  <a:pt x="3771521" y="3300081"/>
                </a:lnTo>
                <a:lnTo>
                  <a:pt x="0" y="33000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9" id="9"/>
          <p:cNvSpPr txBox="true"/>
          <p:nvPr/>
        </p:nvSpPr>
        <p:spPr>
          <a:xfrm rot="0">
            <a:off x="4131915" y="373379"/>
            <a:ext cx="7909620" cy="1177293"/>
          </a:xfrm>
          <a:prstGeom prst="rect">
            <a:avLst/>
          </a:prstGeom>
        </p:spPr>
        <p:txBody>
          <a:bodyPr anchor="t" rtlCol="false" tIns="0" lIns="0" bIns="0" rIns="0">
            <a:spAutoFit/>
          </a:bodyPr>
          <a:lstStyle/>
          <a:p>
            <a:pPr algn="ctr">
              <a:lnSpc>
                <a:spcPts val="9659"/>
              </a:lnSpc>
              <a:spcBef>
                <a:spcPct val="0"/>
              </a:spcBef>
            </a:pPr>
            <a:r>
              <a:rPr lang="en-US" b="true" sz="6899" spc="-34">
                <a:solidFill>
                  <a:srgbClr val="000000"/>
                </a:solidFill>
                <a:latin typeface="Playpen Sans Bold"/>
                <a:ea typeface="Playpen Sans Bold"/>
                <a:cs typeface="Playpen Sans Bold"/>
                <a:sym typeface="Playpen Sans Bold"/>
              </a:rPr>
              <a:t>DATA CLEANING </a:t>
            </a:r>
          </a:p>
        </p:txBody>
      </p:sp>
      <p:sp>
        <p:nvSpPr>
          <p:cNvPr name="TextBox 10" id="10"/>
          <p:cNvSpPr txBox="true"/>
          <p:nvPr/>
        </p:nvSpPr>
        <p:spPr>
          <a:xfrm rot="0">
            <a:off x="3876936" y="4165489"/>
            <a:ext cx="9534442" cy="3165697"/>
          </a:xfrm>
          <a:prstGeom prst="rect">
            <a:avLst/>
          </a:prstGeom>
        </p:spPr>
        <p:txBody>
          <a:bodyPr anchor="t" rtlCol="false" tIns="0" lIns="0" bIns="0" rIns="0">
            <a:spAutoFit/>
          </a:bodyPr>
          <a:lstStyle/>
          <a:p>
            <a:pPr algn="l" marL="780751" indent="-390375" lvl="1">
              <a:lnSpc>
                <a:spcPts val="5062"/>
              </a:lnSpc>
              <a:buFont typeface="Arial"/>
              <a:buChar char="•"/>
            </a:pPr>
            <a:r>
              <a:rPr lang="en-US" b="true" sz="3616" spc="-18">
                <a:solidFill>
                  <a:srgbClr val="000000"/>
                </a:solidFill>
                <a:latin typeface="Playpen Sans Bold"/>
                <a:ea typeface="Playpen Sans Bold"/>
                <a:cs typeface="Playpen Sans Bold"/>
                <a:sym typeface="Playpen Sans Bold"/>
              </a:rPr>
              <a:t>Remove duplicate values</a:t>
            </a:r>
          </a:p>
          <a:p>
            <a:pPr algn="l" marL="780751" indent="-390375" lvl="1">
              <a:lnSpc>
                <a:spcPts val="5062"/>
              </a:lnSpc>
              <a:buFont typeface="Arial"/>
              <a:buChar char="•"/>
            </a:pPr>
            <a:r>
              <a:rPr lang="en-US" b="true" sz="3616" spc="-18">
                <a:solidFill>
                  <a:srgbClr val="000000"/>
                </a:solidFill>
                <a:latin typeface="Playpen Sans Bold"/>
                <a:ea typeface="Playpen Sans Bold"/>
                <a:cs typeface="Playpen Sans Bold"/>
                <a:sym typeface="Playpen Sans Bold"/>
              </a:rPr>
              <a:t>Remove null and empty values</a:t>
            </a:r>
          </a:p>
          <a:p>
            <a:pPr algn="l" marL="780751" indent="-390375" lvl="1">
              <a:lnSpc>
                <a:spcPts val="5062"/>
              </a:lnSpc>
              <a:buFont typeface="Arial"/>
              <a:buChar char="•"/>
            </a:pPr>
            <a:r>
              <a:rPr lang="en-US" b="true" sz="3616" spc="-18">
                <a:solidFill>
                  <a:srgbClr val="000000"/>
                </a:solidFill>
                <a:latin typeface="Playpen Sans Bold"/>
                <a:ea typeface="Playpen Sans Bold"/>
                <a:cs typeface="Playpen Sans Bold"/>
                <a:sym typeface="Playpen Sans Bold"/>
              </a:rPr>
              <a:t>Remove unnecessary column</a:t>
            </a:r>
          </a:p>
          <a:p>
            <a:pPr algn="l" marL="780751" indent="-390375" lvl="1">
              <a:lnSpc>
                <a:spcPts val="5062"/>
              </a:lnSpc>
              <a:buFont typeface="Arial"/>
              <a:buChar char="•"/>
            </a:pPr>
            <a:r>
              <a:rPr lang="en-US" b="true" sz="3616" spc="-18">
                <a:solidFill>
                  <a:srgbClr val="000000"/>
                </a:solidFill>
                <a:latin typeface="Playpen Sans Bold"/>
                <a:ea typeface="Playpen Sans Bold"/>
                <a:cs typeface="Playpen Sans Bold"/>
                <a:sym typeface="Playpen Sans Bold"/>
              </a:rPr>
              <a:t>Rename the column </a:t>
            </a:r>
          </a:p>
          <a:p>
            <a:pPr algn="l" marL="780751" indent="-390375" lvl="1">
              <a:lnSpc>
                <a:spcPts val="5062"/>
              </a:lnSpc>
              <a:buFont typeface="Arial"/>
              <a:buChar char="•"/>
            </a:pPr>
            <a:r>
              <a:rPr lang="en-US" b="true" sz="3616" spc="-18">
                <a:solidFill>
                  <a:srgbClr val="000000"/>
                </a:solidFill>
                <a:latin typeface="Playpen Sans Bold"/>
                <a:ea typeface="Playpen Sans Bold"/>
                <a:cs typeface="Playpen Sans Bold"/>
                <a:sym typeface="Playpen Sans Bold"/>
              </a:rPr>
              <a:t>Handling the Missing values</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2837">
            <a:off x="-863032" y="-1772325"/>
            <a:ext cx="20014065" cy="13831649"/>
          </a:xfrm>
          <a:custGeom>
            <a:avLst/>
            <a:gdLst/>
            <a:ahLst/>
            <a:cxnLst/>
            <a:rect r="r" b="b" t="t" l="l"/>
            <a:pathLst>
              <a:path h="13831649" w="20014065">
                <a:moveTo>
                  <a:pt x="2117818" y="0"/>
                </a:moveTo>
                <a:lnTo>
                  <a:pt x="20014064" y="3765011"/>
                </a:lnTo>
                <a:lnTo>
                  <a:pt x="17896246" y="13831650"/>
                </a:lnTo>
                <a:lnTo>
                  <a:pt x="0" y="10066639"/>
                </a:lnTo>
                <a:lnTo>
                  <a:pt x="2117818" y="0"/>
                </a:lnTo>
                <a:close/>
              </a:path>
            </a:pathLst>
          </a:custGeom>
          <a:blipFill>
            <a:blip r:embed="rId2"/>
            <a:stretch>
              <a:fillRect l="-19282" t="0" r="-19282" b="0"/>
            </a:stretch>
          </a:blipFill>
        </p:spPr>
      </p:sp>
      <p:grpSp>
        <p:nvGrpSpPr>
          <p:cNvPr name="Group 3" id="3"/>
          <p:cNvGrpSpPr/>
          <p:nvPr/>
        </p:nvGrpSpPr>
        <p:grpSpPr>
          <a:xfrm rot="0">
            <a:off x="10218716" y="1783589"/>
            <a:ext cx="7816098" cy="7969516"/>
            <a:chOff x="0" y="0"/>
            <a:chExt cx="10421465" cy="10626021"/>
          </a:xfrm>
        </p:grpSpPr>
        <p:pic>
          <p:nvPicPr>
            <p:cNvPr name="Picture 4" id="4"/>
            <p:cNvPicPr>
              <a:picLocks noChangeAspect="true"/>
            </p:cNvPicPr>
            <p:nvPr/>
          </p:nvPicPr>
          <p:blipFill>
            <a:blip r:embed="rId3"/>
            <a:srcRect l="7950" t="0" r="7950" b="0"/>
            <a:stretch>
              <a:fillRect/>
            </a:stretch>
          </p:blipFill>
          <p:spPr>
            <a:xfrm flipH="false" flipV="false">
              <a:off x="0" y="0"/>
              <a:ext cx="10421465" cy="10626021"/>
            </a:xfrm>
            <a:prstGeom prst="rect">
              <a:avLst/>
            </a:prstGeom>
          </p:spPr>
        </p:pic>
      </p:grpSp>
      <p:sp>
        <p:nvSpPr>
          <p:cNvPr name="Freeform 5" id="5"/>
          <p:cNvSpPr/>
          <p:nvPr/>
        </p:nvSpPr>
        <p:spPr>
          <a:xfrm flipH="false" flipV="false" rot="2241519">
            <a:off x="-2505075" y="299575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4182996">
            <a:off x="-6806746" y="876704"/>
            <a:ext cx="13256626" cy="4954664"/>
          </a:xfrm>
          <a:custGeom>
            <a:avLst/>
            <a:gdLst/>
            <a:ahLst/>
            <a:cxnLst/>
            <a:rect r="r" b="b" t="t" l="l"/>
            <a:pathLst>
              <a:path h="4954664" w="13256626">
                <a:moveTo>
                  <a:pt x="0" y="0"/>
                </a:moveTo>
                <a:lnTo>
                  <a:pt x="13256625" y="0"/>
                </a:lnTo>
                <a:lnTo>
                  <a:pt x="13256625" y="4954664"/>
                </a:lnTo>
                <a:lnTo>
                  <a:pt x="0" y="4954664"/>
                </a:lnTo>
                <a:lnTo>
                  <a:pt x="0" y="0"/>
                </a:lnTo>
                <a:close/>
              </a:path>
            </a:pathLst>
          </a:custGeom>
          <a:blipFill>
            <a:blip r:embed="rId5"/>
            <a:stretch>
              <a:fillRect l="0" t="0" r="0" b="0"/>
            </a:stretch>
          </a:blipFill>
        </p:spPr>
      </p:sp>
      <p:sp>
        <p:nvSpPr>
          <p:cNvPr name="Freeform 7" id="7"/>
          <p:cNvSpPr/>
          <p:nvPr/>
        </p:nvSpPr>
        <p:spPr>
          <a:xfrm flipH="false" flipV="false" rot="0">
            <a:off x="9417844" y="3818013"/>
            <a:ext cx="3543794" cy="3969627"/>
          </a:xfrm>
          <a:custGeom>
            <a:avLst/>
            <a:gdLst/>
            <a:ahLst/>
            <a:cxnLst/>
            <a:rect r="r" b="b" t="t" l="l"/>
            <a:pathLst>
              <a:path h="3969627" w="3543794">
                <a:moveTo>
                  <a:pt x="0" y="0"/>
                </a:moveTo>
                <a:lnTo>
                  <a:pt x="3543794" y="0"/>
                </a:lnTo>
                <a:lnTo>
                  <a:pt x="3543794" y="3969627"/>
                </a:lnTo>
                <a:lnTo>
                  <a:pt x="0" y="3969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5230828" y="6453024"/>
            <a:ext cx="3771521" cy="3300081"/>
          </a:xfrm>
          <a:custGeom>
            <a:avLst/>
            <a:gdLst/>
            <a:ahLst/>
            <a:cxnLst/>
            <a:rect r="r" b="b" t="t" l="l"/>
            <a:pathLst>
              <a:path h="3300081" w="3771521">
                <a:moveTo>
                  <a:pt x="0" y="0"/>
                </a:moveTo>
                <a:lnTo>
                  <a:pt x="3771521" y="0"/>
                </a:lnTo>
                <a:lnTo>
                  <a:pt x="3771521" y="3300081"/>
                </a:lnTo>
                <a:lnTo>
                  <a:pt x="0" y="33000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7453313" y="727368"/>
            <a:ext cx="1690687" cy="1974263"/>
          </a:xfrm>
          <a:custGeom>
            <a:avLst/>
            <a:gdLst/>
            <a:ahLst/>
            <a:cxnLst/>
            <a:rect r="r" b="b" t="t" l="l"/>
            <a:pathLst>
              <a:path h="1974263" w="1690687">
                <a:moveTo>
                  <a:pt x="0" y="0"/>
                </a:moveTo>
                <a:lnTo>
                  <a:pt x="1690687" y="0"/>
                </a:lnTo>
                <a:lnTo>
                  <a:pt x="1690687" y="1974264"/>
                </a:lnTo>
                <a:lnTo>
                  <a:pt x="0" y="19742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028700" y="1783589"/>
            <a:ext cx="6869637" cy="7969516"/>
          </a:xfrm>
          <a:custGeom>
            <a:avLst/>
            <a:gdLst/>
            <a:ahLst/>
            <a:cxnLst/>
            <a:rect r="r" b="b" t="t" l="l"/>
            <a:pathLst>
              <a:path h="7969516" w="6869637">
                <a:moveTo>
                  <a:pt x="0" y="0"/>
                </a:moveTo>
                <a:lnTo>
                  <a:pt x="6869637" y="0"/>
                </a:lnTo>
                <a:lnTo>
                  <a:pt x="6869637" y="7969516"/>
                </a:lnTo>
                <a:lnTo>
                  <a:pt x="0" y="7969516"/>
                </a:lnTo>
                <a:lnTo>
                  <a:pt x="0" y="0"/>
                </a:lnTo>
                <a:close/>
              </a:path>
            </a:pathLst>
          </a:custGeom>
          <a:blipFill>
            <a:blip r:embed="rId12"/>
            <a:stretch>
              <a:fillRect l="0" t="-20610" r="-44277" b="-3120"/>
            </a:stretch>
          </a:blipFill>
        </p:spPr>
      </p:sp>
      <p:grpSp>
        <p:nvGrpSpPr>
          <p:cNvPr name="Group 11" id="11"/>
          <p:cNvGrpSpPr/>
          <p:nvPr/>
        </p:nvGrpSpPr>
        <p:grpSpPr>
          <a:xfrm rot="0">
            <a:off x="8037807" y="4371975"/>
            <a:ext cx="2041439" cy="771525"/>
            <a:chOff x="0" y="0"/>
            <a:chExt cx="537663" cy="203200"/>
          </a:xfrm>
        </p:grpSpPr>
        <p:sp>
          <p:nvSpPr>
            <p:cNvPr name="Freeform 12" id="12"/>
            <p:cNvSpPr/>
            <p:nvPr/>
          </p:nvSpPr>
          <p:spPr>
            <a:xfrm flipH="false" flipV="false" rot="0">
              <a:off x="0" y="0"/>
              <a:ext cx="537663" cy="203200"/>
            </a:xfrm>
            <a:custGeom>
              <a:avLst/>
              <a:gdLst/>
              <a:ahLst/>
              <a:cxnLst/>
              <a:rect r="r" b="b" t="t" l="l"/>
              <a:pathLst>
                <a:path h="203200" w="537663">
                  <a:moveTo>
                    <a:pt x="334463" y="0"/>
                  </a:moveTo>
                  <a:lnTo>
                    <a:pt x="0" y="0"/>
                  </a:lnTo>
                  <a:lnTo>
                    <a:pt x="0" y="203200"/>
                  </a:lnTo>
                  <a:lnTo>
                    <a:pt x="334463" y="203200"/>
                  </a:lnTo>
                  <a:lnTo>
                    <a:pt x="537663" y="101600"/>
                  </a:lnTo>
                  <a:lnTo>
                    <a:pt x="334463" y="0"/>
                  </a:lnTo>
                  <a:close/>
                </a:path>
              </a:pathLst>
            </a:custGeom>
            <a:solidFill>
              <a:srgbClr val="000000"/>
            </a:solidFill>
          </p:spPr>
        </p:sp>
        <p:sp>
          <p:nvSpPr>
            <p:cNvPr name="TextBox 13" id="13"/>
            <p:cNvSpPr txBox="true"/>
            <p:nvPr/>
          </p:nvSpPr>
          <p:spPr>
            <a:xfrm>
              <a:off x="0" y="-38100"/>
              <a:ext cx="423363" cy="2413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8C1A8"/>
        </a:solidFill>
      </p:bgPr>
    </p:bg>
    <p:spTree>
      <p:nvGrpSpPr>
        <p:cNvPr id="1" name=""/>
        <p:cNvGrpSpPr/>
        <p:nvPr/>
      </p:nvGrpSpPr>
      <p:grpSpPr>
        <a:xfrm>
          <a:off x="0" y="0"/>
          <a:ext cx="0" cy="0"/>
          <a:chOff x="0" y="0"/>
          <a:chExt cx="0" cy="0"/>
        </a:xfrm>
      </p:grpSpPr>
      <p:sp>
        <p:nvSpPr>
          <p:cNvPr name="Freeform 2" id="2"/>
          <p:cNvSpPr/>
          <p:nvPr/>
        </p:nvSpPr>
        <p:spPr>
          <a:xfrm flipH="false" flipV="false" rot="2241519">
            <a:off x="-2505075" y="299575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712837">
            <a:off x="9117679" y="5875635"/>
            <a:ext cx="11654798" cy="5812831"/>
          </a:xfrm>
          <a:custGeom>
            <a:avLst/>
            <a:gdLst/>
            <a:ahLst/>
            <a:cxnLst/>
            <a:rect r="r" b="b" t="t" l="l"/>
            <a:pathLst>
              <a:path h="5812831" w="11654798">
                <a:moveTo>
                  <a:pt x="0" y="0"/>
                </a:moveTo>
                <a:lnTo>
                  <a:pt x="11654798" y="0"/>
                </a:lnTo>
                <a:lnTo>
                  <a:pt x="11654798" y="5812830"/>
                </a:lnTo>
                <a:lnTo>
                  <a:pt x="0" y="5812830"/>
                </a:lnTo>
                <a:lnTo>
                  <a:pt x="0" y="0"/>
                </a:lnTo>
                <a:close/>
              </a:path>
            </a:pathLst>
          </a:custGeom>
          <a:blipFill>
            <a:blip r:embed="rId3"/>
            <a:stretch>
              <a:fillRect l="0" t="0" r="0" b="0"/>
            </a:stretch>
          </a:blipFill>
        </p:spPr>
      </p:sp>
      <p:grpSp>
        <p:nvGrpSpPr>
          <p:cNvPr name="Group 4" id="4"/>
          <p:cNvGrpSpPr/>
          <p:nvPr/>
        </p:nvGrpSpPr>
        <p:grpSpPr>
          <a:xfrm rot="0">
            <a:off x="9144000" y="1714500"/>
            <a:ext cx="7016005" cy="7352458"/>
            <a:chOff x="0" y="0"/>
            <a:chExt cx="9354673" cy="9803277"/>
          </a:xfrm>
        </p:grpSpPr>
        <p:pic>
          <p:nvPicPr>
            <p:cNvPr name="Picture 5" id="5"/>
            <p:cNvPicPr>
              <a:picLocks noChangeAspect="true"/>
            </p:cNvPicPr>
            <p:nvPr/>
          </p:nvPicPr>
          <p:blipFill>
            <a:blip r:embed="rId4"/>
            <a:srcRect l="1127" t="0" r="1127" b="0"/>
            <a:stretch>
              <a:fillRect/>
            </a:stretch>
          </p:blipFill>
          <p:spPr>
            <a:xfrm flipH="false" flipV="false">
              <a:off x="0" y="0"/>
              <a:ext cx="9354673" cy="9803277"/>
            </a:xfrm>
            <a:prstGeom prst="rect">
              <a:avLst/>
            </a:prstGeom>
          </p:spPr>
        </p:pic>
      </p:grpSp>
      <p:sp>
        <p:nvSpPr>
          <p:cNvPr name="Freeform 6" id="6"/>
          <p:cNvSpPr/>
          <p:nvPr/>
        </p:nvSpPr>
        <p:spPr>
          <a:xfrm flipH="false" flipV="false" rot="-4182996">
            <a:off x="-6806746" y="876704"/>
            <a:ext cx="13256626" cy="4954664"/>
          </a:xfrm>
          <a:custGeom>
            <a:avLst/>
            <a:gdLst/>
            <a:ahLst/>
            <a:cxnLst/>
            <a:rect r="r" b="b" t="t" l="l"/>
            <a:pathLst>
              <a:path h="4954664" w="13256626">
                <a:moveTo>
                  <a:pt x="0" y="0"/>
                </a:moveTo>
                <a:lnTo>
                  <a:pt x="13256625" y="0"/>
                </a:lnTo>
                <a:lnTo>
                  <a:pt x="13256625" y="4954664"/>
                </a:lnTo>
                <a:lnTo>
                  <a:pt x="0" y="4954664"/>
                </a:lnTo>
                <a:lnTo>
                  <a:pt x="0" y="0"/>
                </a:lnTo>
                <a:close/>
              </a:path>
            </a:pathLst>
          </a:custGeom>
          <a:blipFill>
            <a:blip r:embed="rId5"/>
            <a:stretch>
              <a:fillRect l="0" t="0" r="0" b="0"/>
            </a:stretch>
          </a:blipFill>
        </p:spPr>
      </p:sp>
      <p:sp>
        <p:nvSpPr>
          <p:cNvPr name="Freeform 7" id="7"/>
          <p:cNvSpPr/>
          <p:nvPr/>
        </p:nvSpPr>
        <p:spPr>
          <a:xfrm flipH="false" flipV="false" rot="0">
            <a:off x="9417844" y="3818013"/>
            <a:ext cx="3543794" cy="3969627"/>
          </a:xfrm>
          <a:custGeom>
            <a:avLst/>
            <a:gdLst/>
            <a:ahLst/>
            <a:cxnLst/>
            <a:rect r="r" b="b" t="t" l="l"/>
            <a:pathLst>
              <a:path h="3969627" w="3543794">
                <a:moveTo>
                  <a:pt x="0" y="0"/>
                </a:moveTo>
                <a:lnTo>
                  <a:pt x="3543794" y="0"/>
                </a:lnTo>
                <a:lnTo>
                  <a:pt x="3543794" y="3969627"/>
                </a:lnTo>
                <a:lnTo>
                  <a:pt x="0" y="3969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5230828" y="6453024"/>
            <a:ext cx="3771521" cy="3300081"/>
          </a:xfrm>
          <a:custGeom>
            <a:avLst/>
            <a:gdLst/>
            <a:ahLst/>
            <a:cxnLst/>
            <a:rect r="r" b="b" t="t" l="l"/>
            <a:pathLst>
              <a:path h="3300081" w="3771521">
                <a:moveTo>
                  <a:pt x="0" y="0"/>
                </a:moveTo>
                <a:lnTo>
                  <a:pt x="3771521" y="0"/>
                </a:lnTo>
                <a:lnTo>
                  <a:pt x="3771521" y="3300081"/>
                </a:lnTo>
                <a:lnTo>
                  <a:pt x="0" y="33000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7453313" y="727368"/>
            <a:ext cx="1690687" cy="1974263"/>
          </a:xfrm>
          <a:custGeom>
            <a:avLst/>
            <a:gdLst/>
            <a:ahLst/>
            <a:cxnLst/>
            <a:rect r="r" b="b" t="t" l="l"/>
            <a:pathLst>
              <a:path h="1974263" w="1690687">
                <a:moveTo>
                  <a:pt x="0" y="0"/>
                </a:moveTo>
                <a:lnTo>
                  <a:pt x="1690687" y="0"/>
                </a:lnTo>
                <a:lnTo>
                  <a:pt x="1690687" y="1974264"/>
                </a:lnTo>
                <a:lnTo>
                  <a:pt x="0" y="19742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08209" y="1714500"/>
            <a:ext cx="7069730" cy="7570445"/>
          </a:xfrm>
          <a:custGeom>
            <a:avLst/>
            <a:gdLst/>
            <a:ahLst/>
            <a:cxnLst/>
            <a:rect r="r" b="b" t="t" l="l"/>
            <a:pathLst>
              <a:path h="7570445" w="7069730">
                <a:moveTo>
                  <a:pt x="0" y="0"/>
                </a:moveTo>
                <a:lnTo>
                  <a:pt x="7069730" y="0"/>
                </a:lnTo>
                <a:lnTo>
                  <a:pt x="7069730" y="7570445"/>
                </a:lnTo>
                <a:lnTo>
                  <a:pt x="0" y="7570445"/>
                </a:lnTo>
                <a:lnTo>
                  <a:pt x="0" y="0"/>
                </a:lnTo>
                <a:close/>
              </a:path>
            </a:pathLst>
          </a:custGeom>
          <a:blipFill>
            <a:blip r:embed="rId12"/>
            <a:stretch>
              <a:fillRect l="-11365" t="0" r="-11365" b="0"/>
            </a:stretch>
          </a:blipFill>
        </p:spPr>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8C1A8"/>
        </a:solidFill>
      </p:bgPr>
    </p:bg>
    <p:spTree>
      <p:nvGrpSpPr>
        <p:cNvPr id="1" name=""/>
        <p:cNvGrpSpPr/>
        <p:nvPr/>
      </p:nvGrpSpPr>
      <p:grpSpPr>
        <a:xfrm>
          <a:off x="0" y="0"/>
          <a:ext cx="0" cy="0"/>
          <a:chOff x="0" y="0"/>
          <a:chExt cx="0" cy="0"/>
        </a:xfrm>
      </p:grpSpPr>
      <p:grpSp>
        <p:nvGrpSpPr>
          <p:cNvPr name="Group 2" id="2"/>
          <p:cNvGrpSpPr/>
          <p:nvPr/>
        </p:nvGrpSpPr>
        <p:grpSpPr>
          <a:xfrm rot="0">
            <a:off x="-190500" y="-190500"/>
            <a:ext cx="18669000" cy="10668000"/>
            <a:chOff x="0" y="0"/>
            <a:chExt cx="24892000" cy="14224000"/>
          </a:xfrm>
        </p:grpSpPr>
        <p:pic>
          <p:nvPicPr>
            <p:cNvPr name="Picture 3" id="3"/>
            <p:cNvPicPr>
              <a:picLocks noChangeAspect="true"/>
            </p:cNvPicPr>
            <p:nvPr/>
          </p:nvPicPr>
          <p:blipFill>
            <a:blip r:embed="rId2"/>
            <a:srcRect l="-15146" t="21428" r="-15146" b="21428"/>
            <a:stretch>
              <a:fillRect/>
            </a:stretch>
          </p:blipFill>
          <p:spPr>
            <a:xfrm flipH="false" flipV="false">
              <a:off x="0" y="0"/>
              <a:ext cx="24892000" cy="14224000"/>
            </a:xfrm>
            <a:prstGeom prst="rect">
              <a:avLst/>
            </a:prstGeom>
          </p:spPr>
        </p:pic>
      </p:grpSp>
      <p:sp>
        <p:nvSpPr>
          <p:cNvPr name="Freeform 4" id="4"/>
          <p:cNvSpPr/>
          <p:nvPr/>
        </p:nvSpPr>
        <p:spPr>
          <a:xfrm flipH="false" flipV="false" rot="2241519">
            <a:off x="-2505075" y="299575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12837">
            <a:off x="9117679" y="5875635"/>
            <a:ext cx="11654798" cy="5812831"/>
          </a:xfrm>
          <a:custGeom>
            <a:avLst/>
            <a:gdLst/>
            <a:ahLst/>
            <a:cxnLst/>
            <a:rect r="r" b="b" t="t" l="l"/>
            <a:pathLst>
              <a:path h="5812831" w="11654798">
                <a:moveTo>
                  <a:pt x="0" y="0"/>
                </a:moveTo>
                <a:lnTo>
                  <a:pt x="11654798" y="0"/>
                </a:lnTo>
                <a:lnTo>
                  <a:pt x="11654798" y="5812830"/>
                </a:lnTo>
                <a:lnTo>
                  <a:pt x="0" y="5812830"/>
                </a:lnTo>
                <a:lnTo>
                  <a:pt x="0" y="0"/>
                </a:lnTo>
                <a:close/>
              </a:path>
            </a:pathLst>
          </a:custGeom>
          <a:blipFill>
            <a:blip r:embed="rId4"/>
            <a:stretch>
              <a:fillRect l="0" t="0" r="0" b="0"/>
            </a:stretch>
          </a:blipFill>
        </p:spPr>
      </p:sp>
      <p:sp>
        <p:nvSpPr>
          <p:cNvPr name="Freeform 6" id="6"/>
          <p:cNvSpPr/>
          <p:nvPr/>
        </p:nvSpPr>
        <p:spPr>
          <a:xfrm flipH="false" flipV="false" rot="-4182996">
            <a:off x="-6806746" y="876704"/>
            <a:ext cx="13256626" cy="4954664"/>
          </a:xfrm>
          <a:custGeom>
            <a:avLst/>
            <a:gdLst/>
            <a:ahLst/>
            <a:cxnLst/>
            <a:rect r="r" b="b" t="t" l="l"/>
            <a:pathLst>
              <a:path h="4954664" w="13256626">
                <a:moveTo>
                  <a:pt x="0" y="0"/>
                </a:moveTo>
                <a:lnTo>
                  <a:pt x="13256625" y="0"/>
                </a:lnTo>
                <a:lnTo>
                  <a:pt x="13256625" y="4954664"/>
                </a:lnTo>
                <a:lnTo>
                  <a:pt x="0" y="4954664"/>
                </a:lnTo>
                <a:lnTo>
                  <a:pt x="0" y="0"/>
                </a:lnTo>
                <a:close/>
              </a:path>
            </a:pathLst>
          </a:custGeom>
          <a:blipFill>
            <a:blip r:embed="rId5"/>
            <a:stretch>
              <a:fillRect l="0" t="0" r="0" b="0"/>
            </a:stretch>
          </a:blipFill>
        </p:spPr>
      </p:sp>
      <p:sp>
        <p:nvSpPr>
          <p:cNvPr name="Freeform 7" id="7"/>
          <p:cNvSpPr/>
          <p:nvPr/>
        </p:nvSpPr>
        <p:spPr>
          <a:xfrm flipH="false" flipV="false" rot="0">
            <a:off x="9417844" y="3818013"/>
            <a:ext cx="3543794" cy="3969627"/>
          </a:xfrm>
          <a:custGeom>
            <a:avLst/>
            <a:gdLst/>
            <a:ahLst/>
            <a:cxnLst/>
            <a:rect r="r" b="b" t="t" l="l"/>
            <a:pathLst>
              <a:path h="3969627" w="3543794">
                <a:moveTo>
                  <a:pt x="0" y="0"/>
                </a:moveTo>
                <a:lnTo>
                  <a:pt x="3543794" y="0"/>
                </a:lnTo>
                <a:lnTo>
                  <a:pt x="3543794" y="3969627"/>
                </a:lnTo>
                <a:lnTo>
                  <a:pt x="0" y="3969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15230828" y="6453024"/>
            <a:ext cx="3771521" cy="3300081"/>
          </a:xfrm>
          <a:custGeom>
            <a:avLst/>
            <a:gdLst/>
            <a:ahLst/>
            <a:cxnLst/>
            <a:rect r="r" b="b" t="t" l="l"/>
            <a:pathLst>
              <a:path h="3300081" w="3771521">
                <a:moveTo>
                  <a:pt x="0" y="0"/>
                </a:moveTo>
                <a:lnTo>
                  <a:pt x="3771521" y="0"/>
                </a:lnTo>
                <a:lnTo>
                  <a:pt x="3771521" y="3300081"/>
                </a:lnTo>
                <a:lnTo>
                  <a:pt x="0" y="33000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7453313" y="727368"/>
            <a:ext cx="1690687" cy="1974263"/>
          </a:xfrm>
          <a:custGeom>
            <a:avLst/>
            <a:gdLst/>
            <a:ahLst/>
            <a:cxnLst/>
            <a:rect r="r" b="b" t="t" l="l"/>
            <a:pathLst>
              <a:path h="1974263" w="1690687">
                <a:moveTo>
                  <a:pt x="0" y="0"/>
                </a:moveTo>
                <a:lnTo>
                  <a:pt x="1690687" y="0"/>
                </a:lnTo>
                <a:lnTo>
                  <a:pt x="1690687" y="1974264"/>
                </a:lnTo>
                <a:lnTo>
                  <a:pt x="0" y="19742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4521893" y="3797110"/>
            <a:ext cx="8439745" cy="1691657"/>
          </a:xfrm>
          <a:prstGeom prst="rect">
            <a:avLst/>
          </a:prstGeom>
        </p:spPr>
        <p:txBody>
          <a:bodyPr anchor="t" rtlCol="false" tIns="0" lIns="0" bIns="0" rIns="0">
            <a:spAutoFit/>
          </a:bodyPr>
          <a:lstStyle/>
          <a:p>
            <a:pPr algn="ctr">
              <a:lnSpc>
                <a:spcPts val="13859"/>
              </a:lnSpc>
              <a:spcBef>
                <a:spcPct val="0"/>
              </a:spcBef>
            </a:pPr>
            <a:r>
              <a:rPr lang="en-US" b="true" sz="9899" spc="-49">
                <a:solidFill>
                  <a:srgbClr val="000000"/>
                </a:solidFill>
                <a:latin typeface="Playpen Sans Bold"/>
                <a:ea typeface="Playpen Sans Bold"/>
                <a:cs typeface="Playpen Sans Bold"/>
                <a:sym typeface="Playpen Sans Bold"/>
              </a:rPr>
              <a:t>DASHBOARD</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8C1A8"/>
        </a:solidFill>
      </p:bgPr>
    </p:bg>
    <p:spTree>
      <p:nvGrpSpPr>
        <p:cNvPr id="1" name=""/>
        <p:cNvGrpSpPr/>
        <p:nvPr/>
      </p:nvGrpSpPr>
      <p:grpSpPr>
        <a:xfrm>
          <a:off x="0" y="0"/>
          <a:ext cx="0" cy="0"/>
          <a:chOff x="0" y="0"/>
          <a:chExt cx="0" cy="0"/>
        </a:xfrm>
      </p:grpSpPr>
      <p:sp>
        <p:nvSpPr>
          <p:cNvPr name="Freeform 2" id="2"/>
          <p:cNvSpPr/>
          <p:nvPr/>
        </p:nvSpPr>
        <p:spPr>
          <a:xfrm flipH="false" flipV="false" rot="2241519">
            <a:off x="-2505075" y="299575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712837">
            <a:off x="9117679" y="5875635"/>
            <a:ext cx="11654798" cy="5812831"/>
          </a:xfrm>
          <a:custGeom>
            <a:avLst/>
            <a:gdLst/>
            <a:ahLst/>
            <a:cxnLst/>
            <a:rect r="r" b="b" t="t" l="l"/>
            <a:pathLst>
              <a:path h="5812831" w="11654798">
                <a:moveTo>
                  <a:pt x="0" y="0"/>
                </a:moveTo>
                <a:lnTo>
                  <a:pt x="11654798" y="0"/>
                </a:lnTo>
                <a:lnTo>
                  <a:pt x="11654798" y="5812830"/>
                </a:lnTo>
                <a:lnTo>
                  <a:pt x="0" y="5812830"/>
                </a:lnTo>
                <a:lnTo>
                  <a:pt x="0" y="0"/>
                </a:lnTo>
                <a:close/>
              </a:path>
            </a:pathLst>
          </a:custGeom>
          <a:blipFill>
            <a:blip r:embed="rId3"/>
            <a:stretch>
              <a:fillRect l="0" t="0" r="0" b="0"/>
            </a:stretch>
          </a:blipFill>
        </p:spPr>
      </p:sp>
      <p:sp>
        <p:nvSpPr>
          <p:cNvPr name="Freeform 4" id="4"/>
          <p:cNvSpPr/>
          <p:nvPr/>
        </p:nvSpPr>
        <p:spPr>
          <a:xfrm flipH="false" flipV="false" rot="-4182996">
            <a:off x="-6806746" y="876704"/>
            <a:ext cx="13256626" cy="4954664"/>
          </a:xfrm>
          <a:custGeom>
            <a:avLst/>
            <a:gdLst/>
            <a:ahLst/>
            <a:cxnLst/>
            <a:rect r="r" b="b" t="t" l="l"/>
            <a:pathLst>
              <a:path h="4954664" w="13256626">
                <a:moveTo>
                  <a:pt x="0" y="0"/>
                </a:moveTo>
                <a:lnTo>
                  <a:pt x="13256625" y="0"/>
                </a:lnTo>
                <a:lnTo>
                  <a:pt x="13256625" y="4954664"/>
                </a:lnTo>
                <a:lnTo>
                  <a:pt x="0" y="4954664"/>
                </a:lnTo>
                <a:lnTo>
                  <a:pt x="0" y="0"/>
                </a:lnTo>
                <a:close/>
              </a:path>
            </a:pathLst>
          </a:custGeom>
          <a:blipFill>
            <a:blip r:embed="rId4"/>
            <a:stretch>
              <a:fillRect l="0" t="0" r="0" b="0"/>
            </a:stretch>
          </a:blipFill>
        </p:spPr>
      </p:sp>
      <p:sp>
        <p:nvSpPr>
          <p:cNvPr name="Freeform 5" id="5"/>
          <p:cNvSpPr/>
          <p:nvPr/>
        </p:nvSpPr>
        <p:spPr>
          <a:xfrm flipH="false" flipV="false" rot="0">
            <a:off x="9417844" y="3818013"/>
            <a:ext cx="3543794" cy="3969627"/>
          </a:xfrm>
          <a:custGeom>
            <a:avLst/>
            <a:gdLst/>
            <a:ahLst/>
            <a:cxnLst/>
            <a:rect r="r" b="b" t="t" l="l"/>
            <a:pathLst>
              <a:path h="3969627" w="3543794">
                <a:moveTo>
                  <a:pt x="0" y="0"/>
                </a:moveTo>
                <a:lnTo>
                  <a:pt x="3543794" y="0"/>
                </a:lnTo>
                <a:lnTo>
                  <a:pt x="3543794" y="3969627"/>
                </a:lnTo>
                <a:lnTo>
                  <a:pt x="0" y="39696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5230828" y="6453024"/>
            <a:ext cx="3771521" cy="3300081"/>
          </a:xfrm>
          <a:custGeom>
            <a:avLst/>
            <a:gdLst/>
            <a:ahLst/>
            <a:cxnLst/>
            <a:rect r="r" b="b" t="t" l="l"/>
            <a:pathLst>
              <a:path h="3300081" w="3771521">
                <a:moveTo>
                  <a:pt x="0" y="0"/>
                </a:moveTo>
                <a:lnTo>
                  <a:pt x="3771521" y="0"/>
                </a:lnTo>
                <a:lnTo>
                  <a:pt x="3771521" y="3300081"/>
                </a:lnTo>
                <a:lnTo>
                  <a:pt x="0" y="33000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453313" y="727368"/>
            <a:ext cx="1690687" cy="1974263"/>
          </a:xfrm>
          <a:custGeom>
            <a:avLst/>
            <a:gdLst/>
            <a:ahLst/>
            <a:cxnLst/>
            <a:rect r="r" b="b" t="t" l="l"/>
            <a:pathLst>
              <a:path h="1974263" w="1690687">
                <a:moveTo>
                  <a:pt x="0" y="0"/>
                </a:moveTo>
                <a:lnTo>
                  <a:pt x="1690687" y="0"/>
                </a:lnTo>
                <a:lnTo>
                  <a:pt x="1690687" y="1974264"/>
                </a:lnTo>
                <a:lnTo>
                  <a:pt x="0" y="19742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28674" y="343309"/>
            <a:ext cx="17560679" cy="9409796"/>
          </a:xfrm>
          <a:custGeom>
            <a:avLst/>
            <a:gdLst/>
            <a:ahLst/>
            <a:cxnLst/>
            <a:rect r="r" b="b" t="t" l="l"/>
            <a:pathLst>
              <a:path h="9409796" w="17560679">
                <a:moveTo>
                  <a:pt x="0" y="0"/>
                </a:moveTo>
                <a:lnTo>
                  <a:pt x="17560680" y="0"/>
                </a:lnTo>
                <a:lnTo>
                  <a:pt x="17560680" y="9409796"/>
                </a:lnTo>
                <a:lnTo>
                  <a:pt x="0" y="9409796"/>
                </a:lnTo>
                <a:lnTo>
                  <a:pt x="0" y="0"/>
                </a:lnTo>
                <a:close/>
              </a:path>
            </a:pathLst>
          </a:custGeom>
          <a:blipFill>
            <a:blip r:embed="rId11"/>
            <a:stretch>
              <a:fillRect l="-1953" t="-1412" r="-1063" b="0"/>
            </a:stretch>
          </a:blipFill>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p:cSld>
    <p:bg>
      <p:bgPr>
        <a:solidFill>
          <a:srgbClr val="C8C1A8"/>
        </a:solidFill>
      </p:bgPr>
    </p:bg>
    <p:spTree>
      <p:nvGrpSpPr>
        <p:cNvPr id="1" name=""/>
        <p:cNvGrpSpPr/>
        <p:nvPr/>
      </p:nvGrpSpPr>
      <p:grpSpPr>
        <a:xfrm>
          <a:off x="0" y="0"/>
          <a:ext cx="0" cy="0"/>
          <a:chOff x="0" y="0"/>
          <a:chExt cx="0" cy="0"/>
        </a:xfrm>
      </p:grpSpPr>
      <p:sp>
        <p:nvSpPr>
          <p:cNvPr name="TextBox 2" id="2"/>
          <p:cNvSpPr txBox="true"/>
          <p:nvPr/>
        </p:nvSpPr>
        <p:spPr>
          <a:xfrm rot="0">
            <a:off x="5667695" y="332104"/>
            <a:ext cx="6473875" cy="1259842"/>
          </a:xfrm>
          <a:prstGeom prst="rect">
            <a:avLst/>
          </a:prstGeom>
        </p:spPr>
        <p:txBody>
          <a:bodyPr anchor="t" rtlCol="false" tIns="0" lIns="0" bIns="0" rIns="0">
            <a:spAutoFit/>
          </a:bodyPr>
          <a:lstStyle/>
          <a:p>
            <a:pPr algn="ctr">
              <a:lnSpc>
                <a:spcPts val="10359"/>
              </a:lnSpc>
              <a:spcBef>
                <a:spcPct val="0"/>
              </a:spcBef>
            </a:pPr>
            <a:r>
              <a:rPr lang="en-US" b="true" sz="7399" spc="-36">
                <a:solidFill>
                  <a:srgbClr val="000000"/>
                </a:solidFill>
                <a:latin typeface="Playpen Sans Bold"/>
                <a:ea typeface="Playpen Sans Bold"/>
                <a:cs typeface="Playpen Sans Bold"/>
                <a:sym typeface="Playpen Sans Bold"/>
              </a:rPr>
              <a:t>CONCLUSION</a:t>
            </a:r>
          </a:p>
        </p:txBody>
      </p:sp>
      <p:sp>
        <p:nvSpPr>
          <p:cNvPr name="TextBox 3" id="3"/>
          <p:cNvSpPr txBox="true"/>
          <p:nvPr/>
        </p:nvSpPr>
        <p:spPr>
          <a:xfrm rot="0">
            <a:off x="2370995" y="3238445"/>
            <a:ext cx="12631611" cy="4162534"/>
          </a:xfrm>
          <a:prstGeom prst="rect">
            <a:avLst/>
          </a:prstGeom>
        </p:spPr>
        <p:txBody>
          <a:bodyPr anchor="t" rtlCol="false" tIns="0" lIns="0" bIns="0" rIns="0">
            <a:spAutoFit/>
          </a:bodyPr>
          <a:lstStyle/>
          <a:p>
            <a:pPr algn="just" marL="646771" indent="-323385" lvl="1">
              <a:lnSpc>
                <a:spcPts val="4193"/>
              </a:lnSpc>
              <a:buFont typeface="Arial"/>
              <a:buChar char="•"/>
            </a:pPr>
            <a:r>
              <a:rPr lang="en-US" b="true" sz="2995" spc="-14">
                <a:solidFill>
                  <a:srgbClr val="000000"/>
                </a:solidFill>
                <a:latin typeface="Playpen Sans Bold"/>
                <a:ea typeface="Playpen Sans Bold"/>
                <a:cs typeface="Playpen Sans Bold"/>
                <a:sym typeface="Playpen Sans Bold"/>
              </a:rPr>
              <a:t>The population dashboard provides a comprehensive overview of global demographic dynamics, showcasing steady growth in population alongside improvements in literacy, life expectancy, and economic performance.</a:t>
            </a:r>
          </a:p>
          <a:p>
            <a:pPr algn="just">
              <a:lnSpc>
                <a:spcPts val="4193"/>
              </a:lnSpc>
            </a:pPr>
          </a:p>
          <a:p>
            <a:pPr algn="just" marL="646771" indent="-323385" lvl="1">
              <a:lnSpc>
                <a:spcPts val="4193"/>
              </a:lnSpc>
              <a:buFont typeface="Arial"/>
              <a:buChar char="•"/>
            </a:pPr>
            <a:r>
              <a:rPr lang="en-US" b="true" sz="2995" spc="-14">
                <a:solidFill>
                  <a:srgbClr val="000000"/>
                </a:solidFill>
                <a:latin typeface="Playpen Sans Bold"/>
                <a:ea typeface="Playpen Sans Bold"/>
                <a:cs typeface="Playpen Sans Bold"/>
                <a:sym typeface="Playpen Sans Bold"/>
              </a:rPr>
              <a:t>The insights highlight that while many countries are progressing toward sustainable development, disparities still exist between developed and developing regions.</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p:cSld>
    <p:bg>
      <p:bgPr>
        <a:solidFill>
          <a:srgbClr val="C8C1A8"/>
        </a:solidFill>
      </p:bgPr>
    </p:bg>
    <p:spTree>
      <p:nvGrpSpPr>
        <p:cNvPr id="1" name=""/>
        <p:cNvGrpSpPr/>
        <p:nvPr/>
      </p:nvGrpSpPr>
      <p:grpSpPr>
        <a:xfrm>
          <a:off x="0" y="0"/>
          <a:ext cx="0" cy="0"/>
          <a:chOff x="0" y="0"/>
          <a:chExt cx="0" cy="0"/>
        </a:xfrm>
      </p:grpSpPr>
      <p:sp>
        <p:nvSpPr>
          <p:cNvPr name="TextBox 2" id="2"/>
          <p:cNvSpPr txBox="true"/>
          <p:nvPr/>
        </p:nvSpPr>
        <p:spPr>
          <a:xfrm rot="0">
            <a:off x="5198864" y="4202421"/>
            <a:ext cx="7890272" cy="1691657"/>
          </a:xfrm>
          <a:prstGeom prst="rect">
            <a:avLst/>
          </a:prstGeom>
        </p:spPr>
        <p:txBody>
          <a:bodyPr anchor="t" rtlCol="false" tIns="0" lIns="0" bIns="0" rIns="0">
            <a:spAutoFit/>
          </a:bodyPr>
          <a:lstStyle/>
          <a:p>
            <a:pPr algn="ctr">
              <a:lnSpc>
                <a:spcPts val="13859"/>
              </a:lnSpc>
              <a:spcBef>
                <a:spcPct val="0"/>
              </a:spcBef>
            </a:pPr>
            <a:r>
              <a:rPr lang="en-US" b="true" sz="9899" spc="-49">
                <a:solidFill>
                  <a:srgbClr val="000000"/>
                </a:solidFill>
                <a:latin typeface="Playpen Sans Bold"/>
                <a:ea typeface="Playpen Sans Bold"/>
                <a:cs typeface="Playpen Sans Bold"/>
                <a:sym typeface="Playpen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DAG1CNot-9M</dc:identifier>
  <dcterms:modified xsi:type="dcterms:W3CDTF">2011-08-01T06:04:30Z</dcterms:modified>
  <cp:revision>1</cp:revision>
  <dc:title>Global &amp; Economic Population Analysis</dc:title>
</cp:coreProperties>
</file>